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25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8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8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83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77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0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49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04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0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5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6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4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19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11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6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730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86D9-1912-41AC-9C4D-A3A81EF8228F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EE28D6-A7B9-4AA4-9A4B-42E40A618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5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l.wikipedia.org/wiki/Julian_Ursyn_Niemcewicz#cite_note-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0AC5D-BD22-46B0-BE44-A8CD754D2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KONSTYTUCJA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3MAJA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DB2CD9-8388-41A0-A9FE-BF2F46F8F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959494-BEDF-423E-936F-9B3874542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2130642"/>
            <a:ext cx="3195138" cy="19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2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28924-398A-4063-83EC-D504CF13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SZTANISŁAW STASZIC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C3B63-239B-435E-845E-0FF1127B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Stanisław Wawrzyniec Staszic-</a:t>
            </a:r>
            <a:r>
              <a:rPr lang="pl-PL" dirty="0"/>
              <a:t> ur. przed 6 listopada 1755 w Pile, zm. 20 stycznia 1826 w Warszawie) – polski działacz oświeceniowy, pionier spółdzielczości, pisarz polityczny i publicysta, filozof i tłumacz, wolnomularz, przyrodnik: geograf i geolog; ksiądz </a:t>
            </a:r>
            <a:r>
              <a:rPr lang="pl-PL" u="sng" dirty="0"/>
              <a:t>katolicki.</a:t>
            </a:r>
          </a:p>
          <a:p>
            <a:endParaRPr lang="pl-PL" u="sng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53010A-D501-4ECC-A8FF-37380C1D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338005"/>
            <a:ext cx="3269738" cy="30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5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1AAE11-B8F9-4853-931E-0300630C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KONSTYTUCJA 3 MAJA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D330C4-14D0-42EA-9854-EC9DEC04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highlight>
                  <a:srgbClr val="00FF00"/>
                </a:highlight>
              </a:rPr>
              <a:t>Przyczyna </a:t>
            </a:r>
            <a:r>
              <a:rPr lang="pl-PL" dirty="0">
                <a:solidFill>
                  <a:srgbClr val="FF0000"/>
                </a:solidFill>
              </a:rPr>
              <a:t>–</a:t>
            </a:r>
            <a:r>
              <a:rPr lang="pl-PL" dirty="0">
                <a:solidFill>
                  <a:schemeClr val="tx1"/>
                </a:solidFill>
              </a:rPr>
              <a:t>słabnąca pozycja Rzeczpospolitej na arenie </a:t>
            </a:r>
            <a:r>
              <a:rPr lang="pl-PL" dirty="0" err="1">
                <a:solidFill>
                  <a:schemeClr val="tx1"/>
                </a:solidFill>
              </a:rPr>
              <a:t>międzynaradowej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r>
              <a:rPr lang="pl-PL" dirty="0">
                <a:solidFill>
                  <a:schemeClr val="tx1"/>
                </a:solidFill>
              </a:rPr>
              <a:t>Potrzeba przeprowadzenia reform w kraju.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Wydarzenia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pl-PL" dirty="0">
                <a:solidFill>
                  <a:schemeClr val="tx1"/>
                </a:solidFill>
              </a:rPr>
              <a:t>Sejm Wielki uchwala Konstytucję  3 maja w 1971 roku.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rgbClr val="00B0F0"/>
                </a:solidFill>
                <a:highlight>
                  <a:srgbClr val="0000FF"/>
                </a:highlight>
              </a:rPr>
              <a:t>    Skutek </a:t>
            </a:r>
            <a:r>
              <a:rPr lang="pl-PL" dirty="0">
                <a:solidFill>
                  <a:srgbClr val="00B0F0"/>
                </a:solidFill>
              </a:rPr>
              <a:t>–</a:t>
            </a:r>
            <a:r>
              <a:rPr lang="pl-PL" dirty="0">
                <a:solidFill>
                  <a:schemeClr val="tx1"/>
                </a:solidFill>
              </a:rPr>
              <a:t>związanie </a:t>
            </a:r>
            <a:r>
              <a:rPr lang="pl-PL" dirty="0" err="1">
                <a:solidFill>
                  <a:schemeClr val="tx1"/>
                </a:solidFill>
              </a:rPr>
              <a:t>konfedereracji</a:t>
            </a:r>
            <a:r>
              <a:rPr lang="pl-PL" dirty="0">
                <a:solidFill>
                  <a:schemeClr val="tx1"/>
                </a:solidFill>
              </a:rPr>
              <a:t> targowickiej i wybuchu wojny z Rosją.</a:t>
            </a:r>
          </a:p>
          <a:p>
            <a:r>
              <a:rPr lang="pl-PL" dirty="0">
                <a:solidFill>
                  <a:schemeClr val="tx1"/>
                </a:solidFill>
              </a:rPr>
              <a:t>Drugi rozbiór Polski.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A953E2-E992-4DFA-9447-CE6B774B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4B8159-ED36-4CDA-A837-0DF0F76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ighlight>
                  <a:srgbClr val="FF0000"/>
                </a:highlight>
              </a:rPr>
              <a:t>DZIĘKUJE ZA OBEJRZENIE PREZENTACJI PT’KONSTYTUCJA 3MAJA’</a:t>
            </a:r>
          </a:p>
          <a:p>
            <a:endParaRPr lang="pl-PL" dirty="0">
              <a:highlight>
                <a:srgbClr val="FF0000"/>
              </a:highligh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C73C0A-2D9F-4835-8ED2-A33CBD204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2" y="2574524"/>
            <a:ext cx="6134470" cy="33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8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8C03A-9786-44C0-84AB-530230A4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99" y="609600"/>
            <a:ext cx="8596668" cy="132080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FLAGA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7B60A25-B0CA-4482-B309-44131EDB1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1270000"/>
            <a:ext cx="3072706" cy="2260138"/>
          </a:xfr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DAA0D5F-0F76-49B3-875D-10CFB7C0EB3A}"/>
              </a:ext>
            </a:extLst>
          </p:cNvPr>
          <p:cNvSpPr/>
          <p:nvPr/>
        </p:nvSpPr>
        <p:spPr>
          <a:xfrm>
            <a:off x="3231267" y="36349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222222"/>
                </a:solidFill>
                <a:latin typeface="Arial" panose="020B0604020202020204" pitchFamily="34" charset="0"/>
              </a:rPr>
              <a:t>Flaga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– płat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tkaniny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określonego </a:t>
            </a:r>
            <a:r>
              <a:rPr lang="pl-PL" dirty="0">
                <a:solidFill>
                  <a:srgbClr val="663366"/>
                </a:solidFill>
                <a:latin typeface="Arial" panose="020B0604020202020204" pitchFamily="34" charset="0"/>
              </a:rPr>
              <a:t>kształtu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i barwy (barw) przymocowywany do drzewca; może zawierać godła,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symbole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wizerunki. Flaga jest znakiem rozpoznawczym, symbolem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państwa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(flaga państwowa) lub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organizacji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, czasem również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miast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flaga miejska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) czy jednostek podziału administracyjnego, oddziału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wojsk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sztandar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),  organizacji: </a:t>
            </a:r>
            <a:r>
              <a:rPr lang="pl-PL" dirty="0">
                <a:solidFill>
                  <a:srgbClr val="0B0080"/>
                </a:solidFill>
                <a:latin typeface="Arial" panose="020B0604020202020204" pitchFamily="34" charset="0"/>
              </a:rPr>
              <a:t>politycznych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pl-PL" dirty="0" err="1">
                <a:solidFill>
                  <a:srgbClr val="0B0080"/>
                </a:solidFill>
                <a:latin typeface="Arial" panose="020B0604020202020204" pitchFamily="34" charset="0"/>
              </a:rPr>
              <a:t>społecznych</a:t>
            </a:r>
            <a:r>
              <a:rPr lang="pl-PL" dirty="0" err="1">
                <a:solidFill>
                  <a:srgbClr val="222222"/>
                </a:solidFill>
                <a:latin typeface="Arial" panose="020B0604020202020204" pitchFamily="34" charset="0"/>
              </a:rPr>
              <a:t>,kościelnych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, sportowych, itd.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146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5B125-7E66-4D46-B14F-218ED941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GODŁO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3D40D1-9064-4F8D-B868-F38D9EF0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/>
          <a:lstStyle/>
          <a:p>
            <a:r>
              <a:rPr lang="pl-PL" b="1" dirty="0"/>
              <a:t>Godło</a:t>
            </a:r>
            <a:r>
              <a:rPr lang="pl-PL" dirty="0"/>
              <a:t> – symbol wyróżniający, znak rozpoznawczy przynależności osoby bądź przedmiotu do szerszej grupy rodowej, prawnej lub społecznej, np. herb, gmerk, logo.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E3536C-1D97-400B-B164-6959F4C74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8" y="3429000"/>
            <a:ext cx="2984269" cy="29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70B0890-7983-4A25-A0B7-31782119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Historia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B037284-FC2A-4C64-BDC3-A18A2C86A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effectLst/>
              </a:rPr>
              <a:t>Konstytucja 3 maja</a:t>
            </a:r>
            <a:r>
              <a:rPr lang="pl-PL" sz="2000" dirty="0">
                <a:effectLst/>
              </a:rPr>
              <a:t>, właśc. Ustawa Rządowa z dnia </a:t>
            </a:r>
            <a:r>
              <a:rPr lang="pl-PL" sz="2000" b="1" dirty="0">
                <a:effectLst/>
              </a:rPr>
              <a:t>3 maja</a:t>
            </a:r>
            <a:r>
              <a:rPr lang="pl-PL" sz="2000" dirty="0">
                <a:effectLst/>
              </a:rPr>
              <a:t> – uchwalona </a:t>
            </a:r>
            <a:r>
              <a:rPr lang="pl-PL" sz="2000" b="1" dirty="0">
                <a:effectLst/>
              </a:rPr>
              <a:t>3 maja</a:t>
            </a:r>
            <a:r>
              <a:rPr lang="pl-PL" sz="2000" dirty="0">
                <a:effectLst/>
              </a:rPr>
              <a:t> 1791 roku ustawa regulująca ustrój prawny Rzeczypospolitej Obojga Narodów. Powszechnie przyjmuje się, że </a:t>
            </a:r>
            <a:r>
              <a:rPr lang="pl-PL" sz="2000" b="1" dirty="0">
                <a:effectLst/>
              </a:rPr>
              <a:t>Konstytucja 3 maja</a:t>
            </a:r>
            <a:r>
              <a:rPr lang="pl-PL" sz="2000" dirty="0">
                <a:effectLst/>
              </a:rPr>
              <a:t> była pierwszą w Europie i drugą na świecie (po </a:t>
            </a:r>
            <a:r>
              <a:rPr lang="pl-PL" sz="2000" b="1" dirty="0">
                <a:effectLst/>
              </a:rPr>
              <a:t>konstytucji</a:t>
            </a:r>
            <a:r>
              <a:rPr lang="pl-PL" sz="2000" dirty="0">
                <a:effectLst/>
              </a:rPr>
              <a:t> amerykańskiej z 1787 r.) nowoczesną, spisaną konstytucją.</a:t>
            </a:r>
            <a:endParaRPr lang="pl-PL" altLang="pl-PL" sz="2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F551587-2A80-46B0-97FB-8CD4AB50E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5" y="3707476"/>
            <a:ext cx="384879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0BA516-8699-4DF4-9933-3A9E6592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TWÓRCY KONSTYTUCJI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3MAJA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A8573-E5E6-4D0B-B2B8-341A7187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3200" dirty="0"/>
              <a:t>Stanisław August Poniatowski</a:t>
            </a:r>
          </a:p>
          <a:p>
            <a:r>
              <a:rPr lang="pl-PL" altLang="pl-PL" sz="3200" dirty="0"/>
              <a:t>Ignacy Potocki</a:t>
            </a:r>
          </a:p>
          <a:p>
            <a:r>
              <a:rPr lang="pl-PL" altLang="pl-PL" sz="3200" dirty="0"/>
              <a:t>Hugo Kołłątaj</a:t>
            </a:r>
          </a:p>
          <a:p>
            <a:r>
              <a:rPr lang="pl-PL" altLang="pl-PL" sz="3200" dirty="0"/>
              <a:t>J. Ursyn Niemcewicz</a:t>
            </a:r>
          </a:p>
          <a:p>
            <a:r>
              <a:rPr lang="pl-PL" altLang="pl-PL" sz="3200" dirty="0"/>
              <a:t>Stanisław Staszic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AB0C22-FBCA-4EB8-BCBE-EC27A8A3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5" y="2160589"/>
            <a:ext cx="3142211" cy="36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04CDF9-41BF-41E6-81B6-2B6F8FB3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TWÓRCY KONSTYTUCJI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3MAJA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B1919E-F929-4FFB-A9CB-8E7A164C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7360"/>
            <a:ext cx="8596668" cy="4511040"/>
          </a:xfrm>
        </p:spPr>
        <p:txBody>
          <a:bodyPr>
            <a:normAutofit/>
          </a:bodyPr>
          <a:lstStyle/>
          <a:p>
            <a:r>
              <a:rPr lang="pl-PL" sz="2000" b="1" dirty="0"/>
              <a:t>Stanisław August</a:t>
            </a:r>
            <a:r>
              <a:rPr lang="pl-PL" sz="2000" dirty="0"/>
              <a:t>, urodzony jako </a:t>
            </a:r>
            <a:r>
              <a:rPr lang="pl-PL" sz="2000" b="1" dirty="0"/>
              <a:t>Stanisław Antoni Poniatowski</a:t>
            </a:r>
            <a:r>
              <a:rPr lang="pl-PL" sz="2000" dirty="0"/>
              <a:t> herbu Ciołek (ur. 17 stycznia 1732 w Wołczynie, zm. 12 lutego 1798 w Petersburgu) – król Polski w latach 1764–1795, ostatni władca Rzeczypospolitej Obojga Narodów.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39669AF-2943-4EF1-925F-A142BB666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14" y="2992121"/>
            <a:ext cx="3586578" cy="32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72C9D-971F-4299-BEB2-8D0FB64D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IGNACY POTOCKI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0EB3F-4ADF-423C-B321-FDE2D3CCB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Roman Ignacy Potocki –ur. 28 lutego 1750 w Radzyniu Podlaskim, zm. 30 sierpnia 1809 w Wiedniu) – minister policji w 1791 roku, marszałek wielki litewski w latach 1791–1794, minister policji w Straży Praw.</a:t>
            </a:r>
            <a:endParaRPr lang="pl-PL" baseline="30000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DBD564-5E33-4C57-8E13-C168DB401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64" y="3108960"/>
            <a:ext cx="3759436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625A0B-8018-4E45-BD16-2386E9AB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HUGO KOŁŁĄTAJ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38570F-23F1-4E66-9F00-32B0458A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439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HUGO KOŁŁĄTAJ-ur. 1 kwietnia 1750 w </a:t>
            </a:r>
            <a:r>
              <a:rPr lang="pl-PL" dirty="0" err="1"/>
              <a:t>Dederkałach</a:t>
            </a:r>
            <a:r>
              <a:rPr lang="pl-PL" dirty="0"/>
              <a:t> Wielkich, zm. 28 lutego 1812 w Warszawie) – polski polityk, mąż stanu, publicysta oświeceniowy, pisarz polityczny, katolicki prezbiter, kanonik, satyryk, poeta, geograf, historyk.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5A2466-723A-4C51-833E-2E086706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22" y="3096260"/>
            <a:ext cx="3299038" cy="32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6B1CB-0CD8-4E97-B1D7-E8F53387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JULIAN URSYN NIEMCEWICZ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9C11B4-066D-4F1B-959C-739517B9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/>
          <a:lstStyle/>
          <a:p>
            <a:r>
              <a:rPr lang="pl-PL" sz="1600" b="1" dirty="0"/>
              <a:t>Julian Ursyn Niemcewicz</a:t>
            </a:r>
            <a:r>
              <a:rPr lang="pl-PL" sz="1600" dirty="0"/>
              <a:t> herbu Rawicz, ps. i krypt.: </a:t>
            </a:r>
            <a:r>
              <a:rPr lang="pl-PL" sz="1600" i="1" dirty="0"/>
              <a:t>Anonim; Iwan Wasilewicz, oficer w wojsku moskiewskim; J.N.; J.U.N.; </a:t>
            </a:r>
            <a:r>
              <a:rPr lang="pl-PL" sz="1600" i="1" dirty="0" err="1"/>
              <a:t>J.Ur.N</a:t>
            </a:r>
            <a:r>
              <a:rPr lang="pl-PL" sz="1600" i="1" dirty="0"/>
              <a:t>.; Julius Orion; </a:t>
            </a:r>
            <a:r>
              <a:rPr lang="pl-PL" sz="1600" i="1" dirty="0" err="1"/>
              <a:t>Mośko</a:t>
            </a:r>
            <a:r>
              <a:rPr lang="pl-PL" sz="1600" i="1" dirty="0"/>
              <a:t> </a:t>
            </a:r>
            <a:r>
              <a:rPr lang="pl-PL" sz="1600" i="1" dirty="0" err="1"/>
              <a:t>Jankiele</a:t>
            </a:r>
            <a:r>
              <a:rPr lang="pl-PL" sz="1600" dirty="0"/>
              <a:t> (ur. 16 lutego 1758 w Skokach na Polesiu, zm. 21 maja 1841 w Paryżu) – polski dramaturg, powieściopisarz, poeta, historyk, pamiętnikarz, publicysta, tłumacz, wolnomularz, zastępca wielkiego mówcy Wielkiej Loży Narodowej Wielkiego Wschodu Polskiego w 1781 roku</a:t>
            </a:r>
            <a:r>
              <a:rPr lang="pl-PL" sz="1600" baseline="30000" dirty="0"/>
              <a:t>[1]</a:t>
            </a:r>
            <a:r>
              <a:rPr lang="pl-PL" sz="1600" dirty="0"/>
              <a:t>, członek Komisji Edukacji Narodowej w latach 1791–1792</a:t>
            </a:r>
            <a:r>
              <a:rPr lang="pl-PL" sz="1600" baseline="30000" dirty="0">
                <a:hlinkClick r:id="rId2"/>
              </a:rPr>
              <a:t>[2]</a:t>
            </a:r>
            <a:r>
              <a:rPr lang="pl-PL" sz="1600" dirty="0"/>
              <a:t>.</a:t>
            </a:r>
          </a:p>
          <a:p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47786C-413D-4DD8-ACD1-960AF25A4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39" y="3755252"/>
            <a:ext cx="3311638" cy="30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170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617</Words>
  <Application>Microsoft Office PowerPoint</Application>
  <PresentationFormat>Panoramiczny</PresentationFormat>
  <Paragraphs>31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Faseta</vt:lpstr>
      <vt:lpstr>KONSTYTUCJA 3MAJA</vt:lpstr>
      <vt:lpstr>FLAGA</vt:lpstr>
      <vt:lpstr>GODŁO</vt:lpstr>
      <vt:lpstr>Historia</vt:lpstr>
      <vt:lpstr>TWÓRCY KONSTYTUCJI 3MAJA</vt:lpstr>
      <vt:lpstr>TWÓRCY KONSTYTUCJI 3MAJA</vt:lpstr>
      <vt:lpstr>IGNACY POTOCKI</vt:lpstr>
      <vt:lpstr>HUGO KOŁŁĄTAJ </vt:lpstr>
      <vt:lpstr>JULIAN URSYN NIEMCEWICZ</vt:lpstr>
      <vt:lpstr>SZTANISŁAW STASZIC</vt:lpstr>
      <vt:lpstr>KONSTYTUCJA 3 MAJA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3MAJA</dc:title>
  <dc:creator>user</dc:creator>
  <cp:lastModifiedBy>user</cp:lastModifiedBy>
  <cp:revision>23</cp:revision>
  <dcterms:created xsi:type="dcterms:W3CDTF">2020-04-30T15:09:37Z</dcterms:created>
  <dcterms:modified xsi:type="dcterms:W3CDTF">2020-05-05T16:53:53Z</dcterms:modified>
</cp:coreProperties>
</file>